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7" r:id="rId5"/>
    <p:sldId id="258" r:id="rId6"/>
    <p:sldId id="259" r:id="rId7"/>
    <p:sldId id="277" r:id="rId8"/>
    <p:sldId id="273" r:id="rId9"/>
    <p:sldId id="272" r:id="rId10"/>
    <p:sldId id="260" r:id="rId11"/>
    <p:sldId id="278" r:id="rId12"/>
    <p:sldId id="264" r:id="rId13"/>
    <p:sldId id="265" r:id="rId14"/>
    <p:sldId id="274" r:id="rId15"/>
    <p:sldId id="266" r:id="rId16"/>
    <p:sldId id="267" r:id="rId17"/>
    <p:sldId id="268" r:id="rId18"/>
    <p:sldId id="269" r:id="rId19"/>
    <p:sldId id="275" r:id="rId20"/>
    <p:sldId id="270" r:id="rId21"/>
    <p:sldId id="271" r:id="rId22"/>
    <p:sldId id="276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Under Open Heavens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 Easton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27/01/2018</a:t>
            </a:r>
          </a:p>
        </p:txBody>
      </p:sp>
      <p:pic>
        <p:nvPicPr>
          <p:cNvPr id="2052" name="Picture 4" descr="Image result for open heavens">
            <a:extLst>
              <a:ext uri="{FF2B5EF4-FFF2-40B4-BE49-F238E27FC236}">
                <a16:creationId xmlns:a16="http://schemas.microsoft.com/office/drawing/2014/main" id="{93775634-D2AE-4BB7-8D10-19E634905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223" y="764704"/>
            <a:ext cx="4511553" cy="347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1309B-3C2B-47C2-9028-360A7137D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does God say about us?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EFEA07-BEF9-405C-8F0D-DE7F767473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908720"/>
            <a:ext cx="9217023" cy="5184576"/>
          </a:xfrm>
        </p:spPr>
      </p:pic>
    </p:spTree>
    <p:extLst>
      <p:ext uri="{BB962C8B-B14F-4D97-AF65-F5344CB8AC3E}">
        <p14:creationId xmlns:p14="http://schemas.microsoft.com/office/powerpoint/2010/main" val="238841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DE186-4C0C-4D3C-98E3-EC4D04A1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does God say about us?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92EBFA-F719-4024-8D76-40AB995B4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94" y="1066324"/>
            <a:ext cx="9199694" cy="5174828"/>
          </a:xfrm>
        </p:spPr>
      </p:pic>
    </p:spTree>
    <p:extLst>
      <p:ext uri="{BB962C8B-B14F-4D97-AF65-F5344CB8AC3E}">
        <p14:creationId xmlns:p14="http://schemas.microsoft.com/office/powerpoint/2010/main" val="166983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Ephesians 1:10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10 </a:t>
            </a:r>
            <a:r>
              <a:rPr lang="en-AU" dirty="0"/>
              <a:t>that in the dispensation of the fullness of the times </a:t>
            </a:r>
            <a:r>
              <a:rPr lang="en-AU" u="sng" dirty="0"/>
              <a:t>He</a:t>
            </a:r>
            <a:r>
              <a:rPr lang="en-AU" dirty="0"/>
              <a:t> might gather together </a:t>
            </a:r>
          </a:p>
          <a:p>
            <a:pPr marL="0" indent="0">
              <a:buNone/>
            </a:pPr>
            <a:r>
              <a:rPr lang="en-AU" dirty="0"/>
              <a:t>in </a:t>
            </a:r>
            <a:r>
              <a:rPr lang="en-AU" b="1" dirty="0"/>
              <a:t>one</a:t>
            </a:r>
            <a:r>
              <a:rPr lang="en-AU" dirty="0"/>
              <a:t> all things in </a:t>
            </a:r>
            <a:r>
              <a:rPr lang="en-AU" u="sng" dirty="0"/>
              <a:t>Christ</a:t>
            </a:r>
            <a:r>
              <a:rPr lang="en-AU" dirty="0"/>
              <a:t>; both which are </a:t>
            </a:r>
          </a:p>
          <a:p>
            <a:pPr marL="0" indent="0">
              <a:buNone/>
            </a:pPr>
            <a:r>
              <a:rPr lang="en-AU" dirty="0"/>
              <a:t>In </a:t>
            </a:r>
            <a:r>
              <a:rPr lang="en-AU" b="1" dirty="0"/>
              <a:t>heaven</a:t>
            </a:r>
            <a:r>
              <a:rPr lang="en-AU" dirty="0"/>
              <a:t> and which are </a:t>
            </a:r>
          </a:p>
          <a:p>
            <a:pPr marL="0" indent="0">
              <a:buNone/>
            </a:pPr>
            <a:r>
              <a:rPr lang="en-AU" dirty="0"/>
              <a:t>on </a:t>
            </a:r>
            <a:r>
              <a:rPr lang="en-AU" b="1" dirty="0"/>
              <a:t>earth</a:t>
            </a:r>
            <a:r>
              <a:rPr lang="en-AU" dirty="0"/>
              <a:t>—in </a:t>
            </a:r>
            <a:r>
              <a:rPr lang="en-AU" u="sng" dirty="0"/>
              <a:t>Him</a:t>
            </a:r>
            <a:r>
              <a:rPr lang="en-AU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BCDBA-09EF-4CDB-AF59-1C1FE9956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Deuteronomy 11:21 (NKJV)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41715-D94E-408B-B949-5A83FE747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21 </a:t>
            </a:r>
            <a:r>
              <a:rPr lang="en-AU" dirty="0"/>
              <a:t>that your days and the days of your children may be multiplied in the land of which the </a:t>
            </a:r>
            <a:r>
              <a:rPr lang="en-AU" cap="small" dirty="0"/>
              <a:t>Lord</a:t>
            </a:r>
            <a:r>
              <a:rPr lang="en-AU" dirty="0"/>
              <a:t> swore to your fathers to give them; like the </a:t>
            </a:r>
            <a:r>
              <a:rPr lang="en-AU" b="1" dirty="0"/>
              <a:t>days of the heavens above the earth</a:t>
            </a:r>
            <a:r>
              <a:rPr lang="en-A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4529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041F4-ED16-438B-B4D7-8FCBD726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Deuteronomy 11:21 (KJV)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48796-A3F2-467C-A45B-E6DC90BB3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21 </a:t>
            </a:r>
            <a:r>
              <a:rPr lang="en-AU" dirty="0"/>
              <a:t>That your days may be multiplied; and the days of your children; in the land which the </a:t>
            </a:r>
            <a:r>
              <a:rPr lang="en-AU" cap="small" dirty="0"/>
              <a:t>Lord</a:t>
            </a:r>
            <a:r>
              <a:rPr lang="en-AU" dirty="0"/>
              <a:t> </a:t>
            </a:r>
            <a:r>
              <a:rPr lang="en-AU" dirty="0" err="1"/>
              <a:t>sware</a:t>
            </a:r>
            <a:r>
              <a:rPr lang="en-AU" dirty="0"/>
              <a:t> unto your fathers to give them; as the days of heaven upon the earth.</a:t>
            </a:r>
          </a:p>
        </p:txBody>
      </p:sp>
    </p:spTree>
    <p:extLst>
      <p:ext uri="{BB962C8B-B14F-4D97-AF65-F5344CB8AC3E}">
        <p14:creationId xmlns:p14="http://schemas.microsoft.com/office/powerpoint/2010/main" val="135636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D98E9-4026-4EEC-9EC6-324E66624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75F13-2CE9-4438-856B-909CC2C93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/>
          <a:p>
            <a:r>
              <a:rPr lang="en-AU" dirty="0"/>
              <a:t>Luke 11:52-54 (Scribes can’t enter and prevent others to enter in)</a:t>
            </a:r>
          </a:p>
          <a:p>
            <a:r>
              <a:rPr lang="en-AU" dirty="0"/>
              <a:t>Matthew 5:20 (Pharisee can’t enter)</a:t>
            </a:r>
          </a:p>
          <a:p>
            <a:r>
              <a:rPr lang="en-AU" dirty="0" err="1"/>
              <a:t>Heb</a:t>
            </a:r>
            <a:r>
              <a:rPr lang="en-AU" dirty="0"/>
              <a:t> 4:6-12</a:t>
            </a:r>
          </a:p>
          <a:p>
            <a:endParaRPr lang="en-AU" dirty="0"/>
          </a:p>
        </p:txBody>
      </p:sp>
      <p:pic>
        <p:nvPicPr>
          <p:cNvPr id="1028" name="Picture 4" descr="Image result for doubts">
            <a:extLst>
              <a:ext uri="{FF2B5EF4-FFF2-40B4-BE49-F238E27FC236}">
                <a16:creationId xmlns:a16="http://schemas.microsoft.com/office/drawing/2014/main" id="{4B60FAC9-B9A1-448D-BFB0-12B3930DB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708" y="3407271"/>
            <a:ext cx="5610592" cy="280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987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A7852-2CD1-4FAC-94C8-119B4B341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51AFA-902D-462F-833A-4278EB6D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AU" dirty="0"/>
              <a:t>I will serve God’s </a:t>
            </a:r>
            <a:r>
              <a:rPr lang="en-AU" b="1" dirty="0"/>
              <a:t>Purpose</a:t>
            </a:r>
          </a:p>
          <a:p>
            <a:r>
              <a:rPr lang="en-AU" dirty="0"/>
              <a:t>I will hear and heed the </a:t>
            </a:r>
            <a:r>
              <a:rPr lang="en-AU" b="1" dirty="0"/>
              <a:t>Proceeding</a:t>
            </a:r>
            <a:r>
              <a:rPr lang="en-AU" dirty="0"/>
              <a:t> </a:t>
            </a:r>
            <a:r>
              <a:rPr lang="en-AU" b="1" dirty="0"/>
              <a:t>Word</a:t>
            </a:r>
          </a:p>
          <a:p>
            <a:r>
              <a:rPr lang="en-AU" dirty="0"/>
              <a:t>I will know God’s </a:t>
            </a:r>
            <a:r>
              <a:rPr lang="en-AU" b="1" dirty="0"/>
              <a:t>Peace</a:t>
            </a:r>
          </a:p>
          <a:p>
            <a:r>
              <a:rPr lang="en-AU" dirty="0"/>
              <a:t>I will walk in God’s </a:t>
            </a:r>
            <a:r>
              <a:rPr lang="en-AU" b="1" dirty="0"/>
              <a:t>Progress</a:t>
            </a:r>
          </a:p>
          <a:p>
            <a:r>
              <a:rPr lang="en-AU" dirty="0"/>
              <a:t>I will receive God’s </a:t>
            </a:r>
            <a:r>
              <a:rPr lang="en-AU" b="1" dirty="0"/>
              <a:t>Provision</a:t>
            </a:r>
            <a:r>
              <a:rPr lang="en-AU" dirty="0"/>
              <a:t> &amp; </a:t>
            </a:r>
            <a:r>
              <a:rPr lang="en-AU" b="1" dirty="0"/>
              <a:t>Prosperity</a:t>
            </a:r>
          </a:p>
          <a:p>
            <a:r>
              <a:rPr lang="en-AU" dirty="0"/>
              <a:t>I will experience God’s Outpouring of </a:t>
            </a:r>
            <a:r>
              <a:rPr lang="en-AU" b="1" dirty="0"/>
              <a:t>Power</a:t>
            </a:r>
          </a:p>
          <a:p>
            <a:r>
              <a:rPr lang="en-AU" dirty="0"/>
              <a:t>I will have Power to </a:t>
            </a:r>
            <a:r>
              <a:rPr lang="en-AU" b="1" dirty="0"/>
              <a:t>Prevail</a:t>
            </a:r>
          </a:p>
          <a:p>
            <a:r>
              <a:rPr lang="en-AU" dirty="0"/>
              <a:t>I will draw God’s </a:t>
            </a:r>
            <a:r>
              <a:rPr lang="en-AU" b="1" dirty="0"/>
              <a:t>Presence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36987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8C9E9-4F09-451A-B59B-C3812325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To Live Under Open Heavens (In Christ)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4B2F4-11B2-4DCC-8783-282B9B6FB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91269"/>
            <a:ext cx="8712968" cy="546206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Be conscious of God’s Presence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Hear &amp; Heed the Father’s voice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Please the Father by Faith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Obey &amp; Submit to God’s Now(Proceeding) Word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Tithe and Give unto the Lord and local church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Unite ourselves as One Man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Pray with all kinds of prayer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Speak and Proclaim God’s Word (Become His voice and not a noise).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Worship at the Throne in Spirit and in Truth </a:t>
            </a:r>
          </a:p>
        </p:txBody>
      </p:sp>
    </p:spTree>
    <p:extLst>
      <p:ext uri="{BB962C8B-B14F-4D97-AF65-F5344CB8AC3E}">
        <p14:creationId xmlns:p14="http://schemas.microsoft.com/office/powerpoint/2010/main" val="2751783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A0D2B-3A48-4889-867A-BEC9B38BB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1052736"/>
          </a:xfrm>
        </p:spPr>
        <p:txBody>
          <a:bodyPr/>
          <a:lstStyle/>
          <a:p>
            <a:r>
              <a:rPr lang="en-AU" dirty="0"/>
              <a:t>How To Live Under Open Heavens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FF070-404F-4A4A-8017-7D84224EE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612068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sz="2800" b="1" dirty="0"/>
              <a:t>Be </a:t>
            </a:r>
            <a:r>
              <a:rPr lang="en-AU" sz="2800" b="1" u="sng" dirty="0">
                <a:solidFill>
                  <a:schemeClr val="accent3">
                    <a:lumMod val="75000"/>
                  </a:schemeClr>
                </a:solidFill>
              </a:rPr>
              <a:t>Conscious</a:t>
            </a:r>
            <a:r>
              <a:rPr lang="en-AU" sz="2800" b="1" dirty="0"/>
              <a:t> of God’s Presence, Serve God’s </a:t>
            </a:r>
            <a:r>
              <a:rPr lang="en-AU" sz="2800" b="1" dirty="0">
                <a:solidFill>
                  <a:srgbClr val="FF0000"/>
                </a:solidFill>
              </a:rPr>
              <a:t>Purpose. </a:t>
            </a:r>
            <a:r>
              <a:rPr lang="en-AU" sz="2800" dirty="0"/>
              <a:t>In God’s </a:t>
            </a:r>
            <a:r>
              <a:rPr lang="en-AU" sz="2800" b="1" dirty="0">
                <a:solidFill>
                  <a:srgbClr val="FF0000"/>
                </a:solidFill>
              </a:rPr>
              <a:t>Purpose</a:t>
            </a:r>
            <a:r>
              <a:rPr lang="en-AU" sz="2800" dirty="0"/>
              <a:t>, there is </a:t>
            </a:r>
            <a:r>
              <a:rPr lang="en-AU" sz="2800" b="1" dirty="0">
                <a:solidFill>
                  <a:srgbClr val="FF0000"/>
                </a:solidFill>
              </a:rPr>
              <a:t>Protection</a:t>
            </a:r>
            <a:r>
              <a:rPr lang="en-AU" sz="2800" i="1" dirty="0"/>
              <a:t>(Gen 28; John 1:14; Ps 91).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sz="2800" b="1" u="sng" dirty="0">
                <a:solidFill>
                  <a:schemeClr val="accent3">
                    <a:lumMod val="75000"/>
                  </a:schemeClr>
                </a:solidFill>
              </a:rPr>
              <a:t>Hear &amp; Heed</a:t>
            </a:r>
            <a:r>
              <a:rPr lang="en-AU" sz="2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AU" sz="2800" b="1" dirty="0"/>
              <a:t>the Father’s voice, hear the </a:t>
            </a:r>
            <a:r>
              <a:rPr lang="en-AU" sz="2800" b="1" dirty="0">
                <a:solidFill>
                  <a:srgbClr val="FF0000"/>
                </a:solidFill>
              </a:rPr>
              <a:t>Proceeding</a:t>
            </a:r>
            <a:r>
              <a:rPr lang="en-AU" sz="2800" b="1" dirty="0"/>
              <a:t> Word </a:t>
            </a:r>
            <a:r>
              <a:rPr lang="en-AU" sz="2800" i="1" dirty="0"/>
              <a:t>(Is 6:1-13; Rev 4; Ezekiel 1:1-3. 28; Matthew 3: 13-17; Luke 3:21-22; Mark 1:9-11; Ps 78:23-25)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b="1" u="sng" dirty="0">
                <a:solidFill>
                  <a:schemeClr val="accent3">
                    <a:lumMod val="75000"/>
                  </a:schemeClr>
                </a:solidFill>
              </a:rPr>
              <a:t>Please</a:t>
            </a:r>
            <a:r>
              <a:rPr lang="en-AU" sz="2800" b="1" dirty="0"/>
              <a:t> the Father, know God’s </a:t>
            </a:r>
            <a:r>
              <a:rPr lang="en-AU" sz="2800" b="1" dirty="0">
                <a:solidFill>
                  <a:srgbClr val="FF0000"/>
                </a:solidFill>
              </a:rPr>
              <a:t>Peace </a:t>
            </a:r>
            <a:r>
              <a:rPr lang="en-AU" sz="2800" i="1" dirty="0"/>
              <a:t>(Matt 3:16; Mark 1:10; </a:t>
            </a:r>
            <a:r>
              <a:rPr lang="en-AU" sz="2800" i="1" dirty="0" err="1"/>
              <a:t>Heb</a:t>
            </a:r>
            <a:r>
              <a:rPr lang="en-AU" sz="2800" i="1" dirty="0"/>
              <a:t> 11:6; 4:1-13)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sz="2800" b="1" u="sng" dirty="0">
                <a:solidFill>
                  <a:schemeClr val="accent3">
                    <a:lumMod val="75000"/>
                  </a:schemeClr>
                </a:solidFill>
              </a:rPr>
              <a:t>Obey &amp; Submit</a:t>
            </a:r>
            <a:r>
              <a:rPr lang="en-AU" sz="2800" b="1" dirty="0"/>
              <a:t> the NOW Word (Christ) and walk in God’s </a:t>
            </a:r>
            <a:r>
              <a:rPr lang="en-AU" sz="2800" b="1" dirty="0">
                <a:solidFill>
                  <a:srgbClr val="FF0000"/>
                </a:solidFill>
              </a:rPr>
              <a:t>Progress</a:t>
            </a:r>
            <a:r>
              <a:rPr lang="en-AU" sz="2800" b="1" dirty="0"/>
              <a:t> </a:t>
            </a:r>
            <a:r>
              <a:rPr lang="en-AU" sz="2800" i="1" dirty="0"/>
              <a:t>(Matthew 3: 13-17; Luke 3:21-22; Mark 1:9-11; Ps 119:60; Luke 9:56-62)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sz="2800" b="1" u="sng" dirty="0">
                <a:solidFill>
                  <a:schemeClr val="accent3">
                    <a:lumMod val="75000"/>
                  </a:schemeClr>
                </a:solidFill>
              </a:rPr>
              <a:t>Tithing &amp; Giving</a:t>
            </a:r>
            <a:r>
              <a:rPr lang="en-AU" sz="2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AU" sz="2800" b="1" dirty="0"/>
              <a:t>to the local church (Storehouse); releases God’s </a:t>
            </a:r>
            <a:r>
              <a:rPr lang="en-AU" sz="2800" b="1" dirty="0">
                <a:solidFill>
                  <a:srgbClr val="FF0000"/>
                </a:solidFill>
              </a:rPr>
              <a:t>Provision &amp; Prosperity </a:t>
            </a:r>
            <a:r>
              <a:rPr lang="en-AU" sz="2800" i="1" dirty="0"/>
              <a:t>(Malachi 3:8-10)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284522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A0D2B-3A48-4889-867A-BEC9B38BB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1052736"/>
          </a:xfrm>
        </p:spPr>
        <p:txBody>
          <a:bodyPr/>
          <a:lstStyle/>
          <a:p>
            <a:r>
              <a:rPr lang="en-AU" dirty="0"/>
              <a:t>How To Live Under Open Heavens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FF070-404F-4A4A-8017-7D84224EE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5544616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buAutoNum type="arabicPeriod" startAt="6"/>
            </a:pPr>
            <a:r>
              <a:rPr lang="en-AU" sz="2800" b="1" dirty="0"/>
              <a:t>When we </a:t>
            </a:r>
            <a:r>
              <a:rPr lang="en-AU" sz="2800" b="1" u="sng" dirty="0">
                <a:solidFill>
                  <a:schemeClr val="accent3">
                    <a:lumMod val="75000"/>
                  </a:schemeClr>
                </a:solidFill>
              </a:rPr>
              <a:t>Unite ourselves as one Man,</a:t>
            </a:r>
            <a:r>
              <a:rPr lang="en-AU" sz="2800" b="1" dirty="0"/>
              <a:t> we will Experience God’s </a:t>
            </a:r>
            <a:r>
              <a:rPr lang="en-AU" sz="2800" b="1" dirty="0">
                <a:solidFill>
                  <a:srgbClr val="FF0000"/>
                </a:solidFill>
              </a:rPr>
              <a:t>Power</a:t>
            </a:r>
            <a:r>
              <a:rPr lang="en-AU" sz="2800" b="1" dirty="0"/>
              <a:t> from on High </a:t>
            </a:r>
            <a:r>
              <a:rPr lang="en-AU" sz="2800" i="1" dirty="0"/>
              <a:t>(Acts 2:1-4; </a:t>
            </a:r>
            <a:r>
              <a:rPr lang="en-AU" sz="2800" i="1" dirty="0" err="1"/>
              <a:t>Eph</a:t>
            </a:r>
            <a:r>
              <a:rPr lang="en-AU" sz="2800" i="1" dirty="0"/>
              <a:t> 4:11-16)</a:t>
            </a:r>
          </a:p>
          <a:p>
            <a:pPr marL="514350" lvl="0" indent="-514350">
              <a:buAutoNum type="arabicPeriod" startAt="6"/>
            </a:pPr>
            <a:r>
              <a:rPr lang="en-AU" sz="2800" b="1" u="sng" dirty="0">
                <a:solidFill>
                  <a:schemeClr val="accent3">
                    <a:lumMod val="75000"/>
                  </a:schemeClr>
                </a:solidFill>
              </a:rPr>
              <a:t>Pray with all kinds of prayer</a:t>
            </a:r>
            <a:r>
              <a:rPr lang="en-AU" sz="2800" b="1" dirty="0"/>
              <a:t> that has the power to </a:t>
            </a:r>
            <a:r>
              <a:rPr lang="en-AU" sz="2800" b="1" dirty="0">
                <a:solidFill>
                  <a:srgbClr val="FF0000"/>
                </a:solidFill>
              </a:rPr>
              <a:t>Prevail</a:t>
            </a:r>
            <a:r>
              <a:rPr lang="en-AU" sz="2800" b="1" dirty="0"/>
              <a:t> </a:t>
            </a:r>
            <a:r>
              <a:rPr lang="en-AU" sz="2800" i="1" dirty="0"/>
              <a:t>(Luke 3:21-22; Luke 11:2-4; Matthew 16:13-16; 6:9-13; </a:t>
            </a:r>
            <a:r>
              <a:rPr lang="en-AU" sz="2800" i="1" dirty="0" err="1"/>
              <a:t>Eph</a:t>
            </a:r>
            <a:r>
              <a:rPr lang="en-AU" sz="2800" i="1" dirty="0"/>
              <a:t> 1:17-21; 6:17-20; 3:14-20; Phil 4:6-7; 1 Sam 2; 1 Cor 14, Ps. 127; Ps 141)</a:t>
            </a:r>
          </a:p>
          <a:p>
            <a:pPr marL="514350" lvl="0" indent="-514350">
              <a:buAutoNum type="arabicPeriod" startAt="6"/>
            </a:pPr>
            <a:r>
              <a:rPr lang="en-AU" sz="2800" b="1" u="sng" dirty="0">
                <a:solidFill>
                  <a:schemeClr val="accent3">
                    <a:lumMod val="75000"/>
                  </a:schemeClr>
                </a:solidFill>
              </a:rPr>
              <a:t>Speak &amp; Proclaim </a:t>
            </a:r>
            <a:r>
              <a:rPr lang="en-AU" sz="2800" b="1" dirty="0"/>
              <a:t>God’s Word will create </a:t>
            </a:r>
            <a:r>
              <a:rPr lang="en-AU" sz="2800" b="1" dirty="0">
                <a:solidFill>
                  <a:srgbClr val="FF0000"/>
                </a:solidFill>
              </a:rPr>
              <a:t>Pathways</a:t>
            </a:r>
            <a:r>
              <a:rPr lang="en-AU" sz="2800" b="1" dirty="0"/>
              <a:t> in the Spirit </a:t>
            </a:r>
            <a:r>
              <a:rPr lang="en-AU" sz="2800" i="1" dirty="0"/>
              <a:t>(Acts 2:14; 40-43; John 1:19-23; Amos 3:7; </a:t>
            </a:r>
            <a:r>
              <a:rPr lang="en-AU" sz="2800" i="1" dirty="0" err="1"/>
              <a:t>Ez</a:t>
            </a:r>
            <a:r>
              <a:rPr lang="en-AU" sz="2800" i="1" dirty="0"/>
              <a:t> 37; </a:t>
            </a:r>
            <a:r>
              <a:rPr lang="en-AU" sz="2800" i="1" dirty="0" err="1"/>
              <a:t>Heb</a:t>
            </a:r>
            <a:r>
              <a:rPr lang="en-AU" sz="2800" i="1" dirty="0"/>
              <a:t> 12:25-26; 2:2-3; Mark 1:2-3, Micha 4, Is 2:2)</a:t>
            </a:r>
          </a:p>
          <a:p>
            <a:pPr marL="514350" lvl="0" indent="-514350">
              <a:buAutoNum type="arabicPeriod" startAt="6"/>
            </a:pPr>
            <a:r>
              <a:rPr lang="en-AU" sz="2800" b="1" u="sng" dirty="0">
                <a:solidFill>
                  <a:schemeClr val="accent3">
                    <a:lumMod val="75000"/>
                  </a:schemeClr>
                </a:solidFill>
              </a:rPr>
              <a:t>Worship</a:t>
            </a:r>
            <a:r>
              <a:rPr lang="en-AU" sz="2800" b="1" dirty="0"/>
              <a:t> at the throne draws God’s </a:t>
            </a:r>
            <a:r>
              <a:rPr lang="en-AU" sz="2800" b="1" dirty="0">
                <a:solidFill>
                  <a:srgbClr val="FF0000"/>
                </a:solidFill>
              </a:rPr>
              <a:t>Presence</a:t>
            </a:r>
            <a:r>
              <a:rPr lang="en-AU" sz="2800" b="1" i="1" dirty="0"/>
              <a:t> </a:t>
            </a:r>
            <a:r>
              <a:rPr lang="en-AU" sz="2800" i="1" dirty="0"/>
              <a:t>(Gen 12:6-8; </a:t>
            </a:r>
            <a:r>
              <a:rPr lang="en-AU" sz="2800" i="1" dirty="0" err="1"/>
              <a:t>Ez</a:t>
            </a:r>
            <a:r>
              <a:rPr lang="en-AU" sz="2800" i="1" dirty="0"/>
              <a:t> 1; Rev 4 &amp; 5; John 4:23-24; 2 Chron 20:15-25)</a:t>
            </a:r>
          </a:p>
        </p:txBody>
      </p:sp>
    </p:spTree>
    <p:extLst>
      <p:ext uri="{BB962C8B-B14F-4D97-AF65-F5344CB8AC3E}">
        <p14:creationId xmlns:p14="http://schemas.microsoft.com/office/powerpoint/2010/main" val="1375727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1D2E9-5EB9-4D51-975B-542BF1F6F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Be </a:t>
            </a:r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Conscious</a:t>
            </a:r>
            <a:r>
              <a:rPr lang="en-AU" dirty="0"/>
              <a:t> of God’s Presence; and we will serve God’s </a:t>
            </a:r>
            <a:r>
              <a:rPr lang="en-AU" dirty="0">
                <a:solidFill>
                  <a:srgbClr val="FF0000"/>
                </a:solidFill>
              </a:rPr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716A-695F-407A-A0F8-398D7AEF8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Don’t miss Him when we come to church</a:t>
            </a:r>
          </a:p>
          <a:p>
            <a:r>
              <a:rPr lang="en-AU" dirty="0"/>
              <a:t>The Jews missed Him (John 1) – </a:t>
            </a:r>
            <a:r>
              <a:rPr lang="en-AU" b="1" dirty="0"/>
              <a:t>We can’t receive</a:t>
            </a:r>
            <a:r>
              <a:rPr lang="en-AU" dirty="0"/>
              <a:t> from Him if we don’t </a:t>
            </a:r>
            <a:r>
              <a:rPr lang="en-AU" b="1" dirty="0"/>
              <a:t>recognise</a:t>
            </a:r>
            <a:r>
              <a:rPr lang="en-AU" dirty="0"/>
              <a:t> Him (Honour)</a:t>
            </a:r>
          </a:p>
          <a:p>
            <a:r>
              <a:rPr lang="en-AU" dirty="0"/>
              <a:t>We are God’s House and temple</a:t>
            </a:r>
          </a:p>
          <a:p>
            <a:r>
              <a:rPr lang="en-AU" dirty="0"/>
              <a:t>When we are conscious of Him; we don’t have to be intimidated by the enemy</a:t>
            </a:r>
          </a:p>
        </p:txBody>
      </p:sp>
    </p:spTree>
    <p:extLst>
      <p:ext uri="{BB962C8B-B14F-4D97-AF65-F5344CB8AC3E}">
        <p14:creationId xmlns:p14="http://schemas.microsoft.com/office/powerpoint/2010/main" val="849358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ED87B-90D5-4334-8971-C34D2D82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u="sng" dirty="0">
                <a:solidFill>
                  <a:schemeClr val="accent3">
                    <a:lumMod val="75000"/>
                  </a:schemeClr>
                </a:solidFill>
              </a:rPr>
              <a:t>2. Hear &amp;Heed</a:t>
            </a:r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AU" dirty="0"/>
              <a:t>the Father’s voice, hear the </a:t>
            </a:r>
            <a:r>
              <a:rPr lang="en-AU" dirty="0">
                <a:solidFill>
                  <a:srgbClr val="FF0000"/>
                </a:solidFill>
              </a:rPr>
              <a:t>Proceeding</a:t>
            </a:r>
            <a:r>
              <a:rPr lang="en-AU" dirty="0"/>
              <a:t>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7A9D6-FCB1-4AA1-843A-5719EA72C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13995"/>
          </a:xfrm>
        </p:spPr>
        <p:txBody>
          <a:bodyPr>
            <a:normAutofit fontScale="85000" lnSpcReduction="10000"/>
          </a:bodyPr>
          <a:lstStyle/>
          <a:p>
            <a:r>
              <a:rPr lang="en-AU" dirty="0"/>
              <a:t>Uzziah must die</a:t>
            </a:r>
          </a:p>
          <a:p>
            <a:r>
              <a:rPr lang="en-AU" dirty="0"/>
              <a:t>As long as Uzziah is alive; we can’t see</a:t>
            </a:r>
          </a:p>
          <a:p>
            <a:r>
              <a:rPr lang="en-AU" dirty="0"/>
              <a:t>Perception is not accurate</a:t>
            </a:r>
          </a:p>
          <a:p>
            <a:pPr marL="0" indent="0">
              <a:buNone/>
            </a:pPr>
            <a:r>
              <a:rPr lang="en-AU" b="1" u="sng" dirty="0"/>
              <a:t>God speaks</a:t>
            </a:r>
          </a:p>
          <a:p>
            <a:r>
              <a:rPr lang="en-AU" dirty="0"/>
              <a:t>Through the </a:t>
            </a:r>
            <a:r>
              <a:rPr lang="en-AU" b="1" dirty="0"/>
              <a:t>angel (Messenger/Man of God)</a:t>
            </a:r>
            <a:r>
              <a:rPr lang="en-AU" dirty="0"/>
              <a:t> of the Church</a:t>
            </a:r>
          </a:p>
          <a:p>
            <a:r>
              <a:rPr lang="en-AU" b="1" dirty="0"/>
              <a:t>Local Church </a:t>
            </a:r>
            <a:r>
              <a:rPr lang="en-AU" dirty="0"/>
              <a:t>- To the angel of the Church of … (Rev 2-3)</a:t>
            </a:r>
          </a:p>
          <a:p>
            <a:r>
              <a:rPr lang="en-AU" b="1" dirty="0"/>
              <a:t>Body of Christ </a:t>
            </a:r>
            <a:r>
              <a:rPr lang="en-AU" dirty="0"/>
              <a:t>- He who has an ear, let him hear what the Spirit says to the churches (Rev 2-3)</a:t>
            </a:r>
          </a:p>
          <a:p>
            <a:r>
              <a:rPr lang="en-AU" dirty="0"/>
              <a:t>To </a:t>
            </a:r>
            <a:r>
              <a:rPr lang="en-AU" b="1" dirty="0"/>
              <a:t>Individuals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7170" name="Picture 2" descr="Image result for listen png">
            <a:extLst>
              <a:ext uri="{FF2B5EF4-FFF2-40B4-BE49-F238E27FC236}">
                <a16:creationId xmlns:a16="http://schemas.microsoft.com/office/drawing/2014/main" id="{A5DD11B8-7097-444F-AB97-C5140812E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742" y="543146"/>
            <a:ext cx="1862336" cy="186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210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1D3AB-B2AF-4E9D-828D-E68EE8840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u="sng" dirty="0">
                <a:solidFill>
                  <a:schemeClr val="accent3">
                    <a:lumMod val="75000"/>
                  </a:schemeClr>
                </a:solidFill>
              </a:rPr>
              <a:t>3. Please</a:t>
            </a:r>
            <a:r>
              <a:rPr lang="en-AU" dirty="0"/>
              <a:t> the Father, know God’s </a:t>
            </a:r>
            <a:r>
              <a:rPr lang="en-AU" dirty="0">
                <a:solidFill>
                  <a:srgbClr val="FF0000"/>
                </a:solidFill>
              </a:rPr>
              <a:t>Peace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45678-2290-4280-A269-C579846A7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Jesus please the Father</a:t>
            </a:r>
          </a:p>
          <a:p>
            <a:r>
              <a:rPr lang="en-AU" dirty="0"/>
              <a:t>Without Faith, it is impossible to please God (</a:t>
            </a:r>
            <a:r>
              <a:rPr lang="en-AU" dirty="0" err="1"/>
              <a:t>Heb</a:t>
            </a:r>
            <a:r>
              <a:rPr lang="en-AU" dirty="0"/>
              <a:t> 11:6)</a:t>
            </a:r>
          </a:p>
          <a:p>
            <a:r>
              <a:rPr lang="en-AU" dirty="0"/>
              <a:t>Hear, mix it with faith, enter into His rest (</a:t>
            </a:r>
            <a:r>
              <a:rPr lang="en-AU" dirty="0" err="1"/>
              <a:t>Heb</a:t>
            </a:r>
            <a:r>
              <a:rPr lang="en-AU" dirty="0"/>
              <a:t> 4: 1-13)</a:t>
            </a:r>
          </a:p>
          <a:p>
            <a:r>
              <a:rPr lang="en-AU" dirty="0"/>
              <a:t>Romans 10, Hear, faith and speak</a:t>
            </a:r>
          </a:p>
        </p:txBody>
      </p:sp>
    </p:spTree>
    <p:extLst>
      <p:ext uri="{BB962C8B-B14F-4D97-AF65-F5344CB8AC3E}">
        <p14:creationId xmlns:p14="http://schemas.microsoft.com/office/powerpoint/2010/main" val="2884762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566F8-313D-4C42-9364-E38ABCDFD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4. Obey</a:t>
            </a:r>
            <a:r>
              <a:rPr lang="en-AU" dirty="0"/>
              <a:t> the Word (Christ) and Experience God’s </a:t>
            </a:r>
            <a:r>
              <a:rPr lang="en-AU" dirty="0">
                <a:solidFill>
                  <a:srgbClr val="FF0000"/>
                </a:solidFill>
              </a:rPr>
              <a:t>Progress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B6DF6-25C4-4B99-929D-4AD0B7CA6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Jesus fulfilled all righteousness</a:t>
            </a:r>
          </a:p>
          <a:p>
            <a:r>
              <a:rPr lang="en-AU" b="1" dirty="0"/>
              <a:t>Obedience</a:t>
            </a:r>
            <a:r>
              <a:rPr lang="en-AU" dirty="0"/>
              <a:t> is the key in </a:t>
            </a:r>
            <a:r>
              <a:rPr lang="en-AU" dirty="0" err="1"/>
              <a:t>Deut</a:t>
            </a:r>
            <a:r>
              <a:rPr lang="en-AU" dirty="0"/>
              <a:t> 11</a:t>
            </a:r>
          </a:p>
          <a:p>
            <a:r>
              <a:rPr lang="en-AU" i="1" dirty="0"/>
              <a:t>Ps 119:60; Luke 9:56-62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93691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7FF94-5F89-4AC0-9416-CD063B631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008" y="16778"/>
            <a:ext cx="9324528" cy="1052736"/>
          </a:xfrm>
        </p:spPr>
        <p:txBody>
          <a:bodyPr/>
          <a:lstStyle/>
          <a:p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5. Tithe &amp; Give</a:t>
            </a:r>
            <a:r>
              <a:rPr lang="en-AU" dirty="0"/>
              <a:t> to the local church Releases God’s </a:t>
            </a:r>
            <a:r>
              <a:rPr lang="en-AU" dirty="0">
                <a:solidFill>
                  <a:srgbClr val="FF0000"/>
                </a:solidFill>
              </a:rPr>
              <a:t>Provision &amp; Prosperity</a:t>
            </a:r>
            <a:endParaRPr lang="en-AU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6B90B1-9B05-41A2-95F3-159132819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8049563" cy="4525963"/>
          </a:xfrm>
        </p:spPr>
      </p:pic>
    </p:spTree>
    <p:extLst>
      <p:ext uri="{BB962C8B-B14F-4D97-AF65-F5344CB8AC3E}">
        <p14:creationId xmlns:p14="http://schemas.microsoft.com/office/powerpoint/2010/main" val="3666325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01DFC-3BE0-4B67-88EB-951437690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52736"/>
          </a:xfrm>
        </p:spPr>
        <p:txBody>
          <a:bodyPr/>
          <a:lstStyle/>
          <a:p>
            <a:r>
              <a:rPr lang="en-AU" dirty="0"/>
              <a:t>6. When we </a:t>
            </a:r>
            <a:r>
              <a:rPr lang="en-AU" u="sng" dirty="0">
                <a:solidFill>
                  <a:schemeClr val="accent3">
                    <a:lumMod val="75000"/>
                  </a:schemeClr>
                </a:solidFill>
              </a:rPr>
              <a:t>Unite ourselves as one Man,</a:t>
            </a:r>
            <a:r>
              <a:rPr lang="en-AU" dirty="0"/>
              <a:t> we will Experience God’s </a:t>
            </a:r>
            <a:r>
              <a:rPr lang="en-AU" dirty="0">
                <a:solidFill>
                  <a:srgbClr val="FF0000"/>
                </a:solidFill>
              </a:rPr>
              <a:t>Power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5DD92-BF09-4520-8BAC-87B7FD411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916833"/>
            <a:ext cx="8712968" cy="4176464"/>
          </a:xfrm>
        </p:spPr>
        <p:txBody>
          <a:bodyPr/>
          <a:lstStyle/>
          <a:p>
            <a:r>
              <a:rPr lang="en-AU" dirty="0"/>
              <a:t>We will experience our Pentecost</a:t>
            </a:r>
          </a:p>
          <a:p>
            <a:r>
              <a:rPr lang="en-AU" dirty="0"/>
              <a:t>The infilling of the Holy Spirit</a:t>
            </a:r>
          </a:p>
          <a:p>
            <a:r>
              <a:rPr lang="en-AU" dirty="0"/>
              <a:t>The Dimensions of the Spirit</a:t>
            </a:r>
          </a:p>
          <a:p>
            <a:pPr lvl="0"/>
            <a:r>
              <a:rPr lang="en-AU" dirty="0"/>
              <a:t>To the measure of the stature of the fullness of Christ (</a:t>
            </a:r>
            <a:r>
              <a:rPr lang="en-AU" dirty="0" err="1"/>
              <a:t>Eph</a:t>
            </a:r>
            <a:r>
              <a:rPr lang="en-AU" dirty="0"/>
              <a:t> 4:11-16)</a:t>
            </a:r>
          </a:p>
        </p:txBody>
      </p:sp>
      <p:pic>
        <p:nvPicPr>
          <p:cNvPr id="3076" name="Picture 4" descr="Image result for unity png">
            <a:extLst>
              <a:ext uri="{FF2B5EF4-FFF2-40B4-BE49-F238E27FC236}">
                <a16:creationId xmlns:a16="http://schemas.microsoft.com/office/drawing/2014/main" id="{4A9C3D14-5D2C-403E-9842-9F5525F75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192837"/>
            <a:ext cx="1909588" cy="190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002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2AB47-1158-4E5B-85CC-B9E24F056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7. Prayer</a:t>
            </a:r>
            <a:r>
              <a:rPr lang="en-AU" dirty="0"/>
              <a:t> that has the power to </a:t>
            </a:r>
            <a:r>
              <a:rPr lang="en-AU" dirty="0">
                <a:solidFill>
                  <a:srgbClr val="FF0000"/>
                </a:solidFill>
              </a:rPr>
              <a:t>Prevail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B805B-B264-460F-89AF-BE541A1A6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fontScale="77500" lnSpcReduction="20000"/>
          </a:bodyPr>
          <a:lstStyle/>
          <a:p>
            <a:r>
              <a:rPr lang="en-AU" dirty="0"/>
              <a:t>Jesus prayed when he was baptised (</a:t>
            </a:r>
            <a:r>
              <a:rPr lang="en-AU" i="1" dirty="0"/>
              <a:t>Luke 3:21-22; Luke 11:2-4; Matthew 16:13-16)</a:t>
            </a:r>
            <a:endParaRPr lang="en-AU" dirty="0"/>
          </a:p>
          <a:p>
            <a:pPr marL="0" indent="0">
              <a:buNone/>
            </a:pPr>
            <a:r>
              <a:rPr lang="en-AU" b="1" dirty="0"/>
              <a:t>Matthew 6:9-13</a:t>
            </a:r>
          </a:p>
          <a:p>
            <a:pPr marL="0" indent="0">
              <a:buNone/>
            </a:pPr>
            <a:r>
              <a:rPr lang="en-AU" b="1" baseline="30000" dirty="0"/>
              <a:t>9 </a:t>
            </a:r>
            <a:r>
              <a:rPr lang="en-AU" dirty="0"/>
              <a:t>After this manner therefore pray ye: Our Father which art in heaven; Hallowed be thy name.</a:t>
            </a:r>
          </a:p>
          <a:p>
            <a:pPr marL="0" indent="0">
              <a:buNone/>
            </a:pPr>
            <a:r>
              <a:rPr lang="en-AU" b="1" baseline="30000" dirty="0"/>
              <a:t>10 </a:t>
            </a:r>
            <a:r>
              <a:rPr lang="en-AU" dirty="0"/>
              <a:t>Thy </a:t>
            </a:r>
            <a:r>
              <a:rPr lang="en-AU" u="sng" dirty="0"/>
              <a:t>kingdom</a:t>
            </a:r>
            <a:r>
              <a:rPr lang="en-AU" dirty="0"/>
              <a:t> come; </a:t>
            </a:r>
          </a:p>
          <a:p>
            <a:pPr marL="0" indent="0">
              <a:buNone/>
            </a:pPr>
            <a:r>
              <a:rPr lang="en-AU" dirty="0"/>
              <a:t>Thy     </a:t>
            </a:r>
            <a:r>
              <a:rPr lang="en-AU" u="sng" dirty="0"/>
              <a:t>will</a:t>
            </a:r>
            <a:r>
              <a:rPr lang="en-AU" dirty="0"/>
              <a:t> be done in </a:t>
            </a:r>
            <a:r>
              <a:rPr lang="en-AU" u="sng" dirty="0"/>
              <a:t>earth</a:t>
            </a:r>
            <a:r>
              <a:rPr lang="en-AU" dirty="0"/>
              <a:t>; as it is </a:t>
            </a:r>
          </a:p>
          <a:p>
            <a:pPr marL="0" indent="0">
              <a:buNone/>
            </a:pPr>
            <a:r>
              <a:rPr lang="en-AU" dirty="0"/>
              <a:t>                                 in </a:t>
            </a:r>
            <a:r>
              <a:rPr lang="en-AU" u="sng" dirty="0"/>
              <a:t>heaven</a:t>
            </a:r>
            <a:r>
              <a:rPr lang="en-AU" dirty="0"/>
              <a:t>.</a:t>
            </a:r>
          </a:p>
          <a:p>
            <a:pPr marL="0" indent="0">
              <a:buNone/>
            </a:pPr>
            <a:r>
              <a:rPr lang="en-AU" b="1" baseline="30000" dirty="0"/>
              <a:t>11 </a:t>
            </a:r>
            <a:r>
              <a:rPr lang="en-AU" dirty="0"/>
              <a:t>Give us this day our daily bread.</a:t>
            </a:r>
          </a:p>
          <a:p>
            <a:pPr marL="0" indent="0">
              <a:buNone/>
            </a:pPr>
            <a:r>
              <a:rPr lang="en-AU" b="1" baseline="30000" dirty="0"/>
              <a:t>12 </a:t>
            </a:r>
            <a:r>
              <a:rPr lang="en-AU" dirty="0"/>
              <a:t>And forgive us our debts; as we forgive our debtors.</a:t>
            </a:r>
          </a:p>
          <a:p>
            <a:pPr marL="0" indent="0">
              <a:buNone/>
            </a:pPr>
            <a:r>
              <a:rPr lang="en-AU" b="1" baseline="30000" dirty="0"/>
              <a:t>13 </a:t>
            </a:r>
            <a:r>
              <a:rPr lang="en-AU" dirty="0"/>
              <a:t>And lead us not into temptation; but deliver us from evil: For thine is the kingdom; and the power; and the glory; for ever. Amen.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02439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0D512-FCD3-4EBD-856F-D0E448C6C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48B4F-9030-4F04-87E4-646098C23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741987"/>
          </a:xfrm>
        </p:spPr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lphaLcParenR"/>
            </a:pPr>
            <a:r>
              <a:rPr lang="en-AU" dirty="0"/>
              <a:t>Prayer of Supplication (</a:t>
            </a:r>
            <a:r>
              <a:rPr lang="en-AU" dirty="0" err="1"/>
              <a:t>Eph</a:t>
            </a:r>
            <a:r>
              <a:rPr lang="en-AU" dirty="0"/>
              <a:t> 6:18-20)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AU" dirty="0"/>
              <a:t>Pray According to God’s Word (</a:t>
            </a:r>
            <a:r>
              <a:rPr lang="en-AU" dirty="0" err="1"/>
              <a:t>Eph</a:t>
            </a:r>
            <a:r>
              <a:rPr lang="en-AU" dirty="0"/>
              <a:t> 1:17-23; 3:14-21; 6:18-20)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AU" dirty="0"/>
              <a:t>Prayer of Thanksgiving (Phil 4:6-7, </a:t>
            </a:r>
            <a:r>
              <a:rPr lang="en-AU" dirty="0" err="1"/>
              <a:t>Eph</a:t>
            </a:r>
            <a:r>
              <a:rPr lang="en-AU" dirty="0"/>
              <a:t> 1:15-16, Col 3:16-17)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AU" dirty="0"/>
              <a:t>Praying in tongues (1 Cor 14, Jude 20)</a:t>
            </a:r>
          </a:p>
          <a:p>
            <a:pPr marL="514350" indent="-514350">
              <a:buFont typeface="+mj-lt"/>
              <a:buAutoNum type="alphaLcParenR"/>
            </a:pPr>
            <a:r>
              <a:rPr lang="en-AU" dirty="0"/>
              <a:t>Worship is also a form of prayer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AU" dirty="0"/>
              <a:t>Declaration, Praise &amp; Testifying of who God is (Ps. 141, 1 Sam)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AU" dirty="0"/>
              <a:t>Prophesying (1 Sam 2; Rev 19:10)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AU" dirty="0"/>
              <a:t>Decreeing over our enemies (1 Sam 2:9-10, Ps 141, Ps 127)</a:t>
            </a:r>
          </a:p>
          <a:p>
            <a:pPr lvl="0"/>
            <a:endParaRPr lang="en-AU" dirty="0"/>
          </a:p>
          <a:p>
            <a:endParaRPr lang="en-AU" dirty="0"/>
          </a:p>
        </p:txBody>
      </p:sp>
      <p:pic>
        <p:nvPicPr>
          <p:cNvPr id="4098" name="Picture 2" descr="Image result for prayer png">
            <a:extLst>
              <a:ext uri="{FF2B5EF4-FFF2-40B4-BE49-F238E27FC236}">
                <a16:creationId xmlns:a16="http://schemas.microsoft.com/office/drawing/2014/main" id="{D970A3EA-4381-4A52-B8E5-CB8199B7A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942" y="188640"/>
            <a:ext cx="1347538" cy="119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107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012DC-FE01-4D5B-BB9C-B36882F7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8. Proclamation</a:t>
            </a:r>
            <a:r>
              <a:rPr lang="en-AU" dirty="0"/>
              <a:t> (voice) that creates </a:t>
            </a:r>
            <a:r>
              <a:rPr lang="en-AU" dirty="0">
                <a:solidFill>
                  <a:srgbClr val="FF0000"/>
                </a:solidFill>
              </a:rPr>
              <a:t>Pathways</a:t>
            </a:r>
            <a:r>
              <a:rPr lang="en-AU" dirty="0"/>
              <a:t> in the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79861-7743-4BB4-899F-646DC8488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9515"/>
            <a:ext cx="8712968" cy="55278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AU" i="1" dirty="0"/>
              <a:t>(Acts 2:14; 40-43; John 1)</a:t>
            </a:r>
          </a:p>
          <a:p>
            <a:pPr marL="0" indent="0">
              <a:buNone/>
            </a:pPr>
            <a:r>
              <a:rPr lang="en-AU" b="1" i="1" dirty="0"/>
              <a:t>John 1: 23</a:t>
            </a:r>
          </a:p>
          <a:p>
            <a:pPr marL="0" indent="0">
              <a:buNone/>
            </a:pPr>
            <a:r>
              <a:rPr lang="en-AU" b="1" baseline="30000" dirty="0"/>
              <a:t> </a:t>
            </a:r>
            <a:r>
              <a:rPr lang="en-AU" dirty="0"/>
              <a:t>He said: “I </a:t>
            </a:r>
            <a:r>
              <a:rPr lang="en-AU" i="1" dirty="0"/>
              <a:t>am (John The Baptist)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‘The voice of one crying in the wilderness:</a:t>
            </a:r>
            <a:br>
              <a:rPr lang="en-AU" dirty="0"/>
            </a:br>
            <a:r>
              <a:rPr lang="en-AU" dirty="0"/>
              <a:t>“Make straight the </a:t>
            </a:r>
            <a:r>
              <a:rPr lang="en-AU" b="1" u="sng" dirty="0"/>
              <a:t>way</a:t>
            </a:r>
            <a:r>
              <a:rPr lang="en-AU" dirty="0"/>
              <a:t> of the L</a:t>
            </a:r>
            <a:r>
              <a:rPr lang="en-AU" cap="small" dirty="0"/>
              <a:t>ord</a:t>
            </a:r>
            <a:r>
              <a:rPr lang="en-AU" dirty="0"/>
              <a:t>;”’</a:t>
            </a:r>
          </a:p>
          <a:p>
            <a:r>
              <a:rPr lang="en-AU" dirty="0"/>
              <a:t>We present the pathway when we share the gospel (Gate that leads to life and the other to destruction)</a:t>
            </a:r>
          </a:p>
          <a:p>
            <a:r>
              <a:rPr lang="en-AU" b="1" dirty="0"/>
              <a:t>Amos 3:7-8; Micha 4; Is 2</a:t>
            </a:r>
          </a:p>
          <a:p>
            <a:r>
              <a:rPr lang="en-AU" b="1" dirty="0"/>
              <a:t>Hebrews 12:25-26 </a:t>
            </a:r>
            <a:br>
              <a:rPr lang="en-AU" dirty="0"/>
            </a:br>
            <a:r>
              <a:rPr lang="en-AU" dirty="0"/>
              <a:t>God speaks from heaven (Mt Zion)</a:t>
            </a:r>
          </a:p>
          <a:p>
            <a:r>
              <a:rPr lang="en-AU" b="1" dirty="0"/>
              <a:t>Hebrews 2:2-3 </a:t>
            </a:r>
            <a:br>
              <a:rPr lang="en-AU" dirty="0"/>
            </a:br>
            <a:r>
              <a:rPr lang="en-AU" dirty="0"/>
              <a:t>Those who heard Him confirmed what God is saying in heaven.</a:t>
            </a:r>
          </a:p>
          <a:p>
            <a:pPr marL="0" indent="0" algn="ctr">
              <a:buNone/>
            </a:pPr>
            <a:r>
              <a:rPr lang="en-AU" b="1" dirty="0"/>
              <a:t>The prophetic is to confirm what God is already speaking.</a:t>
            </a:r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5124" name="Picture 4" descr="Image result for speak png">
            <a:extLst>
              <a:ext uri="{FF2B5EF4-FFF2-40B4-BE49-F238E27FC236}">
                <a16:creationId xmlns:a16="http://schemas.microsoft.com/office/drawing/2014/main" id="{D60DC194-163D-4B52-81EB-37D592980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613" y="620688"/>
            <a:ext cx="2352875" cy="166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48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2F82D-25D6-44C1-B224-C52F3FFC1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9. Worship</a:t>
            </a:r>
            <a:r>
              <a:rPr lang="en-AU" dirty="0"/>
              <a:t> at the throne that draws God’s </a:t>
            </a:r>
            <a:r>
              <a:rPr lang="en-AU" dirty="0">
                <a:solidFill>
                  <a:srgbClr val="FF0000"/>
                </a:solidFill>
              </a:rPr>
              <a:t>Presence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64AEB-06E2-4F99-90D9-7B540BA7E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91269"/>
            <a:ext cx="8712968" cy="4886003"/>
          </a:xfrm>
        </p:spPr>
        <p:txBody>
          <a:bodyPr>
            <a:normAutofit/>
          </a:bodyPr>
          <a:lstStyle/>
          <a:p>
            <a:r>
              <a:rPr lang="en-AU" dirty="0" err="1"/>
              <a:t>Ez</a:t>
            </a:r>
            <a:r>
              <a:rPr lang="en-AU" dirty="0"/>
              <a:t> 1, is the same scene of what John sees in Revelation.  Rev 4 describes it as worship in heaven.  </a:t>
            </a:r>
            <a:r>
              <a:rPr lang="en-AU" dirty="0" err="1"/>
              <a:t>Ez</a:t>
            </a:r>
            <a:r>
              <a:rPr lang="en-AU" dirty="0"/>
              <a:t> 1 says the heavens were opened, Rev 4 says a door standing open in heaven.</a:t>
            </a:r>
          </a:p>
          <a:p>
            <a:r>
              <a:rPr lang="en-AU" dirty="0"/>
              <a:t>Worship is associated with Heavenly activities &amp; God’s Presence(Gen 12:6-8, Is 6, Rev 4)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6146" name="Picture 2" descr="Image result for worship png">
            <a:extLst>
              <a:ext uri="{FF2B5EF4-FFF2-40B4-BE49-F238E27FC236}">
                <a16:creationId xmlns:a16="http://schemas.microsoft.com/office/drawing/2014/main" id="{CAAEE64C-F989-4133-A6AC-D790074E7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88860"/>
            <a:ext cx="6588224" cy="188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505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F8CCD-8F17-4FEC-9A81-7932B8BD1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76097-9C46-4797-9DE5-621A82E8A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fontScale="85000" lnSpcReduction="10000"/>
          </a:bodyPr>
          <a:lstStyle/>
          <a:p>
            <a:r>
              <a:rPr lang="en-AU" b="1" dirty="0"/>
              <a:t>John 4:21-24</a:t>
            </a:r>
          </a:p>
          <a:p>
            <a:pPr marL="0" indent="0">
              <a:buNone/>
            </a:pPr>
            <a:r>
              <a:rPr lang="en-AU" b="1" baseline="30000" dirty="0"/>
              <a:t>21 </a:t>
            </a:r>
            <a:r>
              <a:rPr lang="en-AU" dirty="0"/>
              <a:t>Jesus said to her; “Woman; believe Me; the hour is coming when you will neither on this mountain; nor in Jerusalem; worship the Father.</a:t>
            </a:r>
            <a:r>
              <a:rPr lang="en-AU" b="1" baseline="30000" dirty="0"/>
              <a:t>22 </a:t>
            </a:r>
            <a:r>
              <a:rPr lang="en-AU" dirty="0"/>
              <a:t>You worship what you do not know; we know what we worship; for salvation is of the Jews. </a:t>
            </a:r>
            <a:r>
              <a:rPr lang="en-AU" b="1" baseline="30000" dirty="0"/>
              <a:t>23 </a:t>
            </a:r>
            <a:r>
              <a:rPr lang="en-AU" dirty="0"/>
              <a:t>But the hour is coming; and now is; when the true worshipers will worship the Father in spirit and truth; for the Father is seeking such to worship Him. </a:t>
            </a:r>
            <a:r>
              <a:rPr lang="en-AU" b="1" baseline="30000" dirty="0"/>
              <a:t>24 </a:t>
            </a:r>
            <a:r>
              <a:rPr lang="en-AU" dirty="0"/>
              <a:t>God </a:t>
            </a:r>
            <a:r>
              <a:rPr lang="en-AU" i="1" dirty="0"/>
              <a:t>is</a:t>
            </a:r>
            <a:r>
              <a:rPr lang="en-AU" dirty="0"/>
              <a:t> Spirit; and those who worship Him must worship in spirit and truth.”</a:t>
            </a:r>
          </a:p>
          <a:p>
            <a:r>
              <a:rPr lang="en-AU" b="1" dirty="0"/>
              <a:t>2 Chronicles 20:17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79757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</TotalTime>
  <Words>979</Words>
  <Application>Microsoft Office PowerPoint</Application>
  <PresentationFormat>On-screen Show (4:3)</PresentationFormat>
  <Paragraphs>109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맑은 고딕</vt:lpstr>
      <vt:lpstr>Arial</vt:lpstr>
      <vt:lpstr>Century Gothic</vt:lpstr>
      <vt:lpstr>Office Theme</vt:lpstr>
      <vt:lpstr>Live Under Open Heavens</vt:lpstr>
      <vt:lpstr>What does God say about us? </vt:lpstr>
      <vt:lpstr>What does God say about us? </vt:lpstr>
      <vt:lpstr>Ephesians 1:10</vt:lpstr>
      <vt:lpstr>Deuteronomy 11:21 (NKJV)</vt:lpstr>
      <vt:lpstr>Deuteronomy 11:21 (KJV)</vt:lpstr>
      <vt:lpstr>PowerPoint Presentation</vt:lpstr>
      <vt:lpstr>PowerPoint Presentation</vt:lpstr>
      <vt:lpstr>How To Live Under Open Heavens (In Christ)</vt:lpstr>
      <vt:lpstr>How To Live Under Open Heavens</vt:lpstr>
      <vt:lpstr>How To Live Under Open Heavens</vt:lpstr>
      <vt:lpstr>1. Be Conscious of God’s Presence; and we will serve God’s Purpose</vt:lpstr>
      <vt:lpstr>2. Hear &amp;Heed the Father’s voice, hear the Proceeding Word</vt:lpstr>
      <vt:lpstr>3. Please the Father, know God’s Peace</vt:lpstr>
      <vt:lpstr>4. Obey the Word (Christ) and Experience God’s Progress</vt:lpstr>
      <vt:lpstr>5. Tithe &amp; Give to the local church Releases God’s Provision &amp; Prosperity</vt:lpstr>
      <vt:lpstr>6. When we Unite ourselves as one Man, we will Experience God’s Power</vt:lpstr>
      <vt:lpstr>7. Prayer that has the power to Prevail</vt:lpstr>
      <vt:lpstr>PowerPoint Presentation</vt:lpstr>
      <vt:lpstr>8. Proclamation (voice) that creates Pathways in the Spirit</vt:lpstr>
      <vt:lpstr>9. Worship at the throne that draws God’s Presence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174</cp:revision>
  <dcterms:created xsi:type="dcterms:W3CDTF">2014-04-01T16:35:38Z</dcterms:created>
  <dcterms:modified xsi:type="dcterms:W3CDTF">2018-02-04T03:02:32Z</dcterms:modified>
</cp:coreProperties>
</file>